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F235B-A2D7-413C-9FB3-1CA0E0606B4E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D7BF1-9EA0-45A5-9844-5A365EC16B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020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F235B-A2D7-413C-9FB3-1CA0E0606B4E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D7BF1-9EA0-45A5-9844-5A365EC16B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945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F235B-A2D7-413C-9FB3-1CA0E0606B4E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D7BF1-9EA0-45A5-9844-5A365EC16B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35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F235B-A2D7-413C-9FB3-1CA0E0606B4E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D7BF1-9EA0-45A5-9844-5A365EC16B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387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F235B-A2D7-413C-9FB3-1CA0E0606B4E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D7BF1-9EA0-45A5-9844-5A365EC16B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865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F235B-A2D7-413C-9FB3-1CA0E0606B4E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D7BF1-9EA0-45A5-9844-5A365EC16B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549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F235B-A2D7-413C-9FB3-1CA0E0606B4E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D7BF1-9EA0-45A5-9844-5A365EC16B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69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F235B-A2D7-413C-9FB3-1CA0E0606B4E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D7BF1-9EA0-45A5-9844-5A365EC16B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794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F235B-A2D7-413C-9FB3-1CA0E0606B4E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D7BF1-9EA0-45A5-9844-5A365EC16B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651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F235B-A2D7-413C-9FB3-1CA0E0606B4E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D7BF1-9EA0-45A5-9844-5A365EC16B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25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F235B-A2D7-413C-9FB3-1CA0E0606B4E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D7BF1-9EA0-45A5-9844-5A365EC16B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690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F235B-A2D7-413C-9FB3-1CA0E0606B4E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D7BF1-9EA0-45A5-9844-5A365EC16B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711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0914" y="849313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Теоретическими предпосылками управления транспортно-эксплуатационным состоянием автомобильных дорог и организацией дорожного движения являются следующие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положения: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112495"/>
            <a:ext cx="8229600" cy="3764777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функционирования автомобильно-дорожной системы могут происходить и происходят существенные изменения в состоянии отдельных ее элементов и в их взаимодействии, но несмотря на это конечные результаты функционирования системы (производительность транспортных средств, пропускная и провозная способность дорог, себестоимость перевозок, удобство и безопасность движения) в различных природно-климатических условиях могут колебаться, не выходя за допустимые, заранее заданные пределы;</a:t>
            </a:r>
          </a:p>
          <a:p>
            <a:pPr marL="514350" indent="-514350">
              <a:buFont typeface="+mj-lt"/>
              <a:buAutoNum type="arabicParenR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 в автомобильно-дорожной системе является управляемым процессом; управляемым процессом является и общее функционирование автомобильно-дорожной системы;</a:t>
            </a:r>
          </a:p>
          <a:p>
            <a:pPr marL="514350" indent="-514350">
              <a:buFont typeface="+mj-lt"/>
              <a:buAutoNum type="arabicParenR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подсистемы "дорожные условия" (характеризуемой совокупностью геометрических параметров и транспортно-эксплуатационных показателей дороги, непосредственно определяющих режим движения потока транспортных средств) являются управляемыми и могут быть обеспечены в заданных допустимых пределах в различных природно-климатических условиях;</a:t>
            </a:r>
          </a:p>
          <a:p>
            <a:pPr marL="514350" indent="-514350">
              <a:buFont typeface="+mj-lt"/>
              <a:buAutoNum type="arabicParenR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транспортно-эксплуатационные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дорог определяются на этапе проектирования в соответствии с их функциональным назначением и могут и должны поддерживаться на заданном уровне в процессе эксплуатации с учетом изменяющихся технико-экономических условий функционирования автомобильных дорог.</a:t>
            </a:r>
          </a:p>
        </p:txBody>
      </p:sp>
    </p:spTree>
    <p:extLst>
      <p:ext uri="{BB962C8B-B14F-4D97-AF65-F5344CB8AC3E}">
        <p14:creationId xmlns:p14="http://schemas.microsoft.com/office/powerpoint/2010/main" val="422021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905" y="692696"/>
            <a:ext cx="8075240" cy="576064"/>
          </a:xfrm>
        </p:spPr>
        <p:txBody>
          <a:bodyPr>
            <a:normAutofit/>
          </a:bodyPr>
          <a:lstStyle/>
          <a:p>
            <a:pPr algn="l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и функции дорожно-эксплуатационной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службы: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учет и паспортизация автомобильных дорог и дорожных сооружений, учет движения, диагностика и оценка состояния, создание и развитие автоматизированного банка данных о состоянии дорог и мостов;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требуемого технического и эксплуатационного уровня дорог и дорожных сооружений, безопасности движения транспорта и пешеходов;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выполнение работ по содержанию и ремонту, архитектурному оформлению и благоустройству дорог в соответствии с действующей классификацией работ по ремонту и содержанию автомобильных дорог общего пользования;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в постоянной исправности и обеспечение эффективного использования основных фондов, предназначенных для эксплуатации автомобильных дорог;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необходимых мер по предотвращению перерывов и ограничений движения, сезонных деформаций и разрушений дорог и искусственных сооружений, по ликвидации последствий стихийных бедствий, своевременное информирование участников движения и заинтересованных организаций об условиях движения на дорогах;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совместно с соответствующими органами охраны дорог и дорожных сооружений контроля за соблюдением Правил пользования и охраны автомобильных дорог и дорожных сооружений;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мероприятий по созданию здоровых и безопасных условий труда в подразделениях дорожной службы.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985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875" y="1025066"/>
            <a:ext cx="8229600" cy="648072"/>
          </a:xfrm>
        </p:spPr>
        <p:txBody>
          <a:bodyPr>
            <a:noAutofit/>
          </a:bodyPr>
          <a:lstStyle/>
          <a:p>
            <a:pPr algn="l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Органы, осуществляющие управление автомобильными дорогами: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36504"/>
          </a:xfrm>
        </p:spPr>
        <p:txBody>
          <a:bodyPr>
            <a:normAutofit/>
          </a:bodyPr>
          <a:lstStyle/>
          <a:p>
            <a:pPr lvl="0">
              <a:buFont typeface="Times New Roman" panose="02020603050405020304" pitchFamily="18" charset="0"/>
              <a:buChar char="₋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обеспечения сохранности автомобильных дорог устанавливают начало и окончание периода временного ограничения движения на обслуживаемой сети федеральных автомобильных дорог в расчетный период года (весной);</a:t>
            </a:r>
          </a:p>
          <a:p>
            <a:pPr lvl="0">
              <a:buFont typeface="Times New Roman" panose="02020603050405020304" pitchFamily="18" charset="0"/>
              <a:buChar char="₋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оповещают через средства массовой информации заинтересованные предприятия, учреждения и частных лиц о порядке введения временного ограничения движения по обслуживаемой сети автомобильных дорог;</a:t>
            </a:r>
          </a:p>
          <a:p>
            <a:pPr lvl="0">
              <a:buFont typeface="Times New Roman" panose="02020603050405020304" pitchFamily="18" charset="0"/>
              <a:buChar char="₋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организуют контроль за проездом транспортных средств, а также установкой необходимых дорожных знаков.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0239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1196752"/>
            <a:ext cx="7632848" cy="423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в процессе функционирования автомобильно-дорожной системы могут происходить и происходят существенные изменения в состоянии отдельных ее элементов и в их взаимодействии, но несмотря на это конечные результаты функционирования системы (производительность транспортных средств, пропускная и провозная способность дорог, себестоимость перевозок, удобство и безопасность движения) в различных природно-климатических условиях могут колебаться, не выходя за допустимые, заранее заданные пределы;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взаимодействие элементов в автомобильно-дорожной системе является управляемым процессом; управляемым процессом является и общее функционирование автомобильно-дорожной системы;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эксплуатационные качества подсистемы "дорожные условия" (характеризуемой совокупностью геометрических параметров и транспортно-эксплуатационных показателей дороги, непосредственно определяющих режим движения потока транспортных средств) являются управляемыми и могут быть обеспечены в заданных допустимых пределах в различных природно-климатических условиях;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4) транспортно-эксплуатационные характеристики дорог определяются на этапе проектирования в соответствии с их функциональным назначением и могут и должны поддерживаться на заданном уровне в процессе эксплуатации с учетом изменяющихся технико-экономических условий функционирования автомобильных дорог.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29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580</Words>
  <Application>Microsoft Office PowerPoint</Application>
  <PresentationFormat>Экран (4:3)</PresentationFormat>
  <Paragraphs>21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Теоретическими предпосылками управления транспортно-эксплуатационным состоянием автомобильных дорог и организацией дорожного движения являются следующие положения:</vt:lpstr>
      <vt:lpstr>Основные задачи и функции дорожно-эксплуатационной службы:</vt:lpstr>
      <vt:lpstr>Органы, осуществляющие управление автомобильными дорогами: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Теоретическими предпосылками управления транспортно-эксплуатационным состоянием автомобильных дорог и организацией дорожного движения являются следующие положения:</dc:title>
  <dc:creator>Bakytbek</dc:creator>
  <cp:lastModifiedBy>Bakytbek</cp:lastModifiedBy>
  <cp:revision>1</cp:revision>
  <dcterms:created xsi:type="dcterms:W3CDTF">2021-01-21T15:54:05Z</dcterms:created>
  <dcterms:modified xsi:type="dcterms:W3CDTF">2021-01-21T15:55:31Z</dcterms:modified>
</cp:coreProperties>
</file>